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0243463" cy="42773600"/>
  <p:notesSz cx="6858000" cy="9144000"/>
  <p:defaultTextStyle>
    <a:defPPr>
      <a:defRPr lang="zh-TW"/>
    </a:defPPr>
    <a:lvl1pPr marL="0" algn="l" defTabSz="4171768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085884" algn="l" defTabSz="4171768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171768" algn="l" defTabSz="4171768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257651" algn="l" defTabSz="4171768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343531" algn="l" defTabSz="4171768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429415" algn="l" defTabSz="4171768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515298" algn="l" defTabSz="4171768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601182" algn="l" defTabSz="4171768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687066" algn="l" defTabSz="4171768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2412" y="1914"/>
      </p:cViewPr>
      <p:guideLst>
        <p:guide orient="horz" pos="13472"/>
        <p:guide pos="95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8260" y="13287541"/>
            <a:ext cx="25706944" cy="916860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36520" y="24238375"/>
            <a:ext cx="21170424" cy="109310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5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1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7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3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29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1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87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926511" y="1712932"/>
            <a:ext cx="6804779" cy="3649617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12173" y="1712932"/>
            <a:ext cx="19910280" cy="3649617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026" y="27486002"/>
            <a:ext cx="25706944" cy="8495314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89026" y="18129281"/>
            <a:ext cx="25706944" cy="9356723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5884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171768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3pPr>
            <a:lvl4pPr marL="625765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34353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42941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515298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60118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68706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12173" y="9980511"/>
            <a:ext cx="13357529" cy="28228598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1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373761" y="9980511"/>
            <a:ext cx="13357529" cy="28228598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1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2175" y="9574555"/>
            <a:ext cx="13362782" cy="399021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5884" indent="0">
              <a:buNone/>
              <a:defRPr sz="9100" b="1"/>
            </a:lvl2pPr>
            <a:lvl3pPr marL="4171768" indent="0">
              <a:buNone/>
              <a:defRPr sz="8300" b="1"/>
            </a:lvl3pPr>
            <a:lvl4pPr marL="6257651" indent="0">
              <a:buNone/>
              <a:defRPr sz="7000" b="1"/>
            </a:lvl4pPr>
            <a:lvl5pPr marL="8343531" indent="0">
              <a:buNone/>
              <a:defRPr sz="7000" b="1"/>
            </a:lvl5pPr>
            <a:lvl6pPr marL="10429415" indent="0">
              <a:buNone/>
              <a:defRPr sz="7000" b="1"/>
            </a:lvl6pPr>
            <a:lvl7pPr marL="12515298" indent="0">
              <a:buNone/>
              <a:defRPr sz="7000" b="1"/>
            </a:lvl7pPr>
            <a:lvl8pPr marL="14601182" indent="0">
              <a:buNone/>
              <a:defRPr sz="7000" b="1"/>
            </a:lvl8pPr>
            <a:lvl9pPr marL="16687066" indent="0">
              <a:buNone/>
              <a:defRPr sz="70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2175" y="13564775"/>
            <a:ext cx="13362782" cy="24644330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3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63267" y="9574555"/>
            <a:ext cx="13368030" cy="399021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5884" indent="0">
              <a:buNone/>
              <a:defRPr sz="9100" b="1"/>
            </a:lvl2pPr>
            <a:lvl3pPr marL="4171768" indent="0">
              <a:buNone/>
              <a:defRPr sz="8300" b="1"/>
            </a:lvl3pPr>
            <a:lvl4pPr marL="6257651" indent="0">
              <a:buNone/>
              <a:defRPr sz="7000" b="1"/>
            </a:lvl4pPr>
            <a:lvl5pPr marL="8343531" indent="0">
              <a:buNone/>
              <a:defRPr sz="7000" b="1"/>
            </a:lvl5pPr>
            <a:lvl6pPr marL="10429415" indent="0">
              <a:buNone/>
              <a:defRPr sz="7000" b="1"/>
            </a:lvl6pPr>
            <a:lvl7pPr marL="12515298" indent="0">
              <a:buNone/>
              <a:defRPr sz="7000" b="1"/>
            </a:lvl7pPr>
            <a:lvl8pPr marL="14601182" indent="0">
              <a:buNone/>
              <a:defRPr sz="7000" b="1"/>
            </a:lvl8pPr>
            <a:lvl9pPr marL="16687066" indent="0">
              <a:buNone/>
              <a:defRPr sz="70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63267" y="13564775"/>
            <a:ext cx="13368030" cy="24644330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3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2175" y="1703023"/>
            <a:ext cx="9949892" cy="724775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24354" y="1703027"/>
            <a:ext cx="16906938" cy="36506084"/>
          </a:xfrm>
        </p:spPr>
        <p:txBody>
          <a:bodyPr/>
          <a:lstStyle>
            <a:lvl1pPr>
              <a:defRPr sz="14800"/>
            </a:lvl1pPr>
            <a:lvl2pPr>
              <a:defRPr sz="126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2175" y="8950775"/>
            <a:ext cx="9949892" cy="29258334"/>
          </a:xfrm>
        </p:spPr>
        <p:txBody>
          <a:bodyPr/>
          <a:lstStyle>
            <a:lvl1pPr marL="0" indent="0">
              <a:buNone/>
              <a:defRPr sz="6500"/>
            </a:lvl1pPr>
            <a:lvl2pPr marL="2085884" indent="0">
              <a:buNone/>
              <a:defRPr sz="5700"/>
            </a:lvl2pPr>
            <a:lvl3pPr marL="4171768" indent="0">
              <a:buNone/>
              <a:defRPr sz="4400"/>
            </a:lvl3pPr>
            <a:lvl4pPr marL="6257651" indent="0">
              <a:buNone/>
              <a:defRPr sz="4400"/>
            </a:lvl4pPr>
            <a:lvl5pPr marL="8343531" indent="0">
              <a:buNone/>
              <a:defRPr sz="4400"/>
            </a:lvl5pPr>
            <a:lvl6pPr marL="10429415" indent="0">
              <a:buNone/>
              <a:defRPr sz="4400"/>
            </a:lvl6pPr>
            <a:lvl7pPr marL="12515298" indent="0">
              <a:buNone/>
              <a:defRPr sz="4400"/>
            </a:lvl7pPr>
            <a:lvl8pPr marL="14601182" indent="0">
              <a:buNone/>
              <a:defRPr sz="4400"/>
            </a:lvl8pPr>
            <a:lvl9pPr marL="16687066" indent="0">
              <a:buNone/>
              <a:defRPr sz="4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27930" y="29941520"/>
            <a:ext cx="18146078" cy="3534768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27930" y="3821903"/>
            <a:ext cx="18146078" cy="25664160"/>
          </a:xfrm>
        </p:spPr>
        <p:txBody>
          <a:bodyPr/>
          <a:lstStyle>
            <a:lvl1pPr marL="0" indent="0">
              <a:buNone/>
              <a:defRPr sz="14800"/>
            </a:lvl1pPr>
            <a:lvl2pPr marL="2085884" indent="0">
              <a:buNone/>
              <a:defRPr sz="12600"/>
            </a:lvl2pPr>
            <a:lvl3pPr marL="4171768" indent="0">
              <a:buNone/>
              <a:defRPr sz="10900"/>
            </a:lvl3pPr>
            <a:lvl4pPr marL="6257651" indent="0">
              <a:buNone/>
              <a:defRPr sz="9100"/>
            </a:lvl4pPr>
            <a:lvl5pPr marL="8343531" indent="0">
              <a:buNone/>
              <a:defRPr sz="9100"/>
            </a:lvl5pPr>
            <a:lvl6pPr marL="10429415" indent="0">
              <a:buNone/>
              <a:defRPr sz="9100"/>
            </a:lvl6pPr>
            <a:lvl7pPr marL="12515298" indent="0">
              <a:buNone/>
              <a:defRPr sz="9100"/>
            </a:lvl7pPr>
            <a:lvl8pPr marL="14601182" indent="0">
              <a:buNone/>
              <a:defRPr sz="9100"/>
            </a:lvl8pPr>
            <a:lvl9pPr marL="16687066" indent="0">
              <a:buNone/>
              <a:defRPr sz="91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27930" y="33476288"/>
            <a:ext cx="18146078" cy="5019952"/>
          </a:xfrm>
        </p:spPr>
        <p:txBody>
          <a:bodyPr/>
          <a:lstStyle>
            <a:lvl1pPr marL="0" indent="0">
              <a:buNone/>
              <a:defRPr sz="6500"/>
            </a:lvl1pPr>
            <a:lvl2pPr marL="2085884" indent="0">
              <a:buNone/>
              <a:defRPr sz="5700"/>
            </a:lvl2pPr>
            <a:lvl3pPr marL="4171768" indent="0">
              <a:buNone/>
              <a:defRPr sz="4400"/>
            </a:lvl3pPr>
            <a:lvl4pPr marL="6257651" indent="0">
              <a:buNone/>
              <a:defRPr sz="4400"/>
            </a:lvl4pPr>
            <a:lvl5pPr marL="8343531" indent="0">
              <a:buNone/>
              <a:defRPr sz="4400"/>
            </a:lvl5pPr>
            <a:lvl6pPr marL="10429415" indent="0">
              <a:buNone/>
              <a:defRPr sz="4400"/>
            </a:lvl6pPr>
            <a:lvl7pPr marL="12515298" indent="0">
              <a:buNone/>
              <a:defRPr sz="4400"/>
            </a:lvl7pPr>
            <a:lvl8pPr marL="14601182" indent="0">
              <a:buNone/>
              <a:defRPr sz="4400"/>
            </a:lvl8pPr>
            <a:lvl9pPr marL="16687066" indent="0">
              <a:buNone/>
              <a:defRPr sz="4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12173" y="1712930"/>
            <a:ext cx="27219117" cy="7128933"/>
          </a:xfrm>
          <a:prstGeom prst="rect">
            <a:avLst/>
          </a:prstGeom>
        </p:spPr>
        <p:txBody>
          <a:bodyPr vert="horz" lIns="417179" tIns="208589" rIns="417179" bIns="208589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2173" y="9980511"/>
            <a:ext cx="27219117" cy="28228598"/>
          </a:xfrm>
          <a:prstGeom prst="rect">
            <a:avLst/>
          </a:prstGeom>
        </p:spPr>
        <p:txBody>
          <a:bodyPr vert="horz" lIns="417179" tIns="208589" rIns="417179" bIns="208589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12173" y="39644795"/>
            <a:ext cx="7056808" cy="2277299"/>
          </a:xfrm>
          <a:prstGeom prst="rect">
            <a:avLst/>
          </a:prstGeom>
        </p:spPr>
        <p:txBody>
          <a:bodyPr vert="horz" lIns="417179" tIns="208589" rIns="417179" bIns="208589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333183" y="39644795"/>
            <a:ext cx="9577097" cy="2277299"/>
          </a:xfrm>
          <a:prstGeom prst="rect">
            <a:avLst/>
          </a:prstGeom>
        </p:spPr>
        <p:txBody>
          <a:bodyPr vert="horz" lIns="417179" tIns="208589" rIns="417179" bIns="208589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674482" y="39644795"/>
            <a:ext cx="7056808" cy="2277299"/>
          </a:xfrm>
          <a:prstGeom prst="rect">
            <a:avLst/>
          </a:prstGeom>
        </p:spPr>
        <p:txBody>
          <a:bodyPr vert="horz" lIns="417179" tIns="208589" rIns="417179" bIns="208589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1768" rtl="0" eaLnBrk="1" latinLnBrk="0" hangingPunct="1">
        <a:spcBef>
          <a:spcPct val="0"/>
        </a:spcBef>
        <a:buNone/>
        <a:defRPr sz="2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4413" indent="-1564413" algn="l" defTabSz="4171768" rtl="0" eaLnBrk="1" latinLnBrk="0" hangingPunct="1">
        <a:spcBef>
          <a:spcPct val="20000"/>
        </a:spcBef>
        <a:buFont typeface="Arial" pitchFamily="34" charset="0"/>
        <a:buChar char="•"/>
        <a:defRPr sz="14800" kern="1200">
          <a:solidFill>
            <a:schemeClr val="tx1"/>
          </a:solidFill>
          <a:latin typeface="+mn-lt"/>
          <a:ea typeface="+mn-ea"/>
          <a:cs typeface="+mn-cs"/>
        </a:defRPr>
      </a:lvl1pPr>
      <a:lvl2pPr marL="3389559" indent="-1303675" algn="l" defTabSz="4171768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214709" indent="-1042942" algn="l" defTabSz="4171768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0589" indent="-1042942" algn="l" defTabSz="4171768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86473" indent="-1042942" algn="l" defTabSz="4171768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2357" indent="-1042942" algn="l" defTabSz="417176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58240" indent="-1042942" algn="l" defTabSz="417176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44124" indent="-1042942" algn="l" defTabSz="417176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0008" indent="-1042942" algn="l" defTabSz="417176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17176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85884" algn="l" defTabSz="417176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71768" algn="l" defTabSz="417176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57651" algn="l" defTabSz="417176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43531" algn="l" defTabSz="417176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29415" algn="l" defTabSz="417176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5298" algn="l" defTabSz="417176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1182" algn="l" defTabSz="417176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7066" algn="l" defTabSz="417176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字方塊 13"/>
          <p:cNvSpPr txBox="1"/>
          <p:nvPr/>
        </p:nvSpPr>
        <p:spPr>
          <a:xfrm>
            <a:off x="0" y="2615269"/>
            <a:ext cx="30243463" cy="1993667"/>
          </a:xfrm>
          <a:prstGeom prst="rect">
            <a:avLst/>
          </a:prstGeom>
          <a:noFill/>
        </p:spPr>
        <p:txBody>
          <a:bodyPr wrap="square" lIns="297982" tIns="148993" rIns="297982" bIns="148993" rtlCol="0">
            <a:spAutoFit/>
          </a:bodyPr>
          <a:lstStyle/>
          <a:p>
            <a:pPr algn="ctr"/>
            <a:r>
              <a:rPr lang="zh-TW" altLang="en-US" sz="11000" b="1" dirty="0" smtClean="0"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工學院綠色科技專題</a:t>
            </a:r>
            <a:r>
              <a:rPr lang="zh-TW" altLang="en-US" sz="11000" b="1" dirty="0"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研究成果競賽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14407" y="4536927"/>
            <a:ext cx="30243463" cy="1532002"/>
          </a:xfrm>
          <a:prstGeom prst="rect">
            <a:avLst/>
          </a:prstGeom>
          <a:noFill/>
        </p:spPr>
        <p:txBody>
          <a:bodyPr wrap="square" lIns="297982" tIns="148993" rIns="297982" bIns="148993" rtlCol="0">
            <a:spAutoFit/>
          </a:bodyPr>
          <a:lstStyle/>
          <a:p>
            <a:pPr algn="ctr"/>
            <a:r>
              <a:rPr lang="en-US" altLang="zh-TW" sz="8000" b="1" dirty="0"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0000</a:t>
            </a:r>
            <a:r>
              <a:rPr lang="zh-TW" altLang="en-US" sz="8000" b="1" dirty="0"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專題題目</a:t>
            </a:r>
            <a:r>
              <a:rPr lang="en-US" altLang="zh-TW" sz="8000" b="1" dirty="0"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0000</a:t>
            </a:r>
            <a:endParaRPr lang="zh-TW" altLang="en-US" sz="8000" b="1" dirty="0">
              <a:solidFill>
                <a:schemeClr val="tx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464369" y="14871831"/>
            <a:ext cx="3495700" cy="1578169"/>
          </a:xfrm>
          <a:prstGeom prst="rect">
            <a:avLst/>
          </a:prstGeom>
        </p:spPr>
        <p:txBody>
          <a:bodyPr wrap="square" lIns="297982" tIns="148993" rIns="297982" bIns="148993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摘要：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9110044" y="6068929"/>
            <a:ext cx="13287764" cy="1839779"/>
          </a:xfrm>
          <a:prstGeom prst="rect">
            <a:avLst/>
          </a:prstGeom>
        </p:spPr>
        <p:txBody>
          <a:bodyPr wrap="square" lIns="297982" tIns="148993" rIns="297982" bIns="148993">
            <a:spAutoFit/>
          </a:bodyPr>
          <a:lstStyle/>
          <a:p>
            <a:r>
              <a:rPr lang="zh-TW" altLang="en-US" sz="5000" dirty="0" smtClean="0">
                <a:latin typeface="標楷體" pitchFamily="65" charset="-120"/>
                <a:ea typeface="標楷體" pitchFamily="65" charset="-120"/>
              </a:rPr>
              <a:t>指導老師：</a:t>
            </a:r>
            <a:r>
              <a:rPr lang="en-US" altLang="zh-TW" sz="5000" dirty="0" smtClean="0">
                <a:latin typeface="標楷體" pitchFamily="65" charset="-120"/>
                <a:ea typeface="標楷體" pitchFamily="65" charset="-120"/>
              </a:rPr>
              <a:t>OOO</a:t>
            </a:r>
            <a:br>
              <a:rPr lang="en-US" altLang="zh-TW" sz="50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5000" dirty="0" smtClean="0">
                <a:latin typeface="標楷體" pitchFamily="65" charset="-120"/>
                <a:ea typeface="標楷體" pitchFamily="65" charset="-120"/>
              </a:rPr>
              <a:t>組    員：</a:t>
            </a:r>
            <a:r>
              <a:rPr lang="en-US" altLang="zh-TW" sz="5000" dirty="0" smtClean="0">
                <a:latin typeface="標楷體" pitchFamily="65" charset="-120"/>
                <a:ea typeface="標楷體" pitchFamily="65" charset="-120"/>
              </a:rPr>
              <a:t>000</a:t>
            </a:r>
            <a:r>
              <a:rPr lang="zh-TW" altLang="en-US" sz="5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5000" dirty="0" smtClean="0">
                <a:latin typeface="標楷體" pitchFamily="65" charset="-120"/>
                <a:ea typeface="標楷體" pitchFamily="65" charset="-120"/>
              </a:rPr>
              <a:t>000</a:t>
            </a:r>
            <a:r>
              <a:rPr lang="zh-TW" altLang="en-US" sz="5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5000" dirty="0" smtClean="0">
                <a:latin typeface="標楷體" pitchFamily="65" charset="-120"/>
                <a:ea typeface="標楷體" pitchFamily="65" charset="-120"/>
              </a:rPr>
              <a:t>000</a:t>
            </a:r>
            <a:endParaRPr lang="en-US" altLang="zh-TW" sz="5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464369" y="28227191"/>
            <a:ext cx="3495700" cy="1578169"/>
          </a:xfrm>
          <a:prstGeom prst="rect">
            <a:avLst/>
          </a:prstGeom>
        </p:spPr>
        <p:txBody>
          <a:bodyPr wrap="square" lIns="297982" tIns="148993" rIns="297982" bIns="148993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結論：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813364" y="17655678"/>
            <a:ext cx="26645549" cy="3986892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txBody>
          <a:bodyPr wrap="square" lIns="398267" tIns="199133" rIns="398267" bIns="199133" rtlCol="0">
            <a:spAutoFit/>
          </a:bodyPr>
          <a:lstStyle/>
          <a:p>
            <a:pPr algn="ctr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6100" dirty="0">
                <a:latin typeface="標楷體" pitchFamily="65" charset="-120"/>
                <a:ea typeface="標楷體" pitchFamily="65" charset="-120"/>
              </a:rPr>
              <a:t>輸入文字</a:t>
            </a:r>
            <a:endParaRPr lang="en-US" altLang="zh-TW" sz="61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13364" y="22319581"/>
            <a:ext cx="8545088" cy="52857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8267" tIns="199133" rIns="398267" bIns="199133" rtlCol="0" anchor="ctr"/>
          <a:lstStyle/>
          <a:p>
            <a:pPr algn="ctr"/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0863595" y="22319581"/>
            <a:ext cx="8545088" cy="52857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8267" tIns="199133" rIns="398267" bIns="199133" rtlCol="0" anchor="ctr"/>
          <a:lstStyle/>
          <a:p>
            <a:pPr algn="ctr"/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9913825" y="22319581"/>
            <a:ext cx="8545088" cy="52857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8267" tIns="199133" rIns="398267" bIns="199133" rtlCol="0" anchor="ctr"/>
          <a:lstStyle/>
          <a:p>
            <a:pPr algn="ctr"/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901708" y="24281723"/>
            <a:ext cx="2049455" cy="1378114"/>
          </a:xfrm>
          <a:prstGeom prst="rect">
            <a:avLst/>
          </a:prstGeom>
        </p:spPr>
        <p:txBody>
          <a:bodyPr wrap="square" lIns="297982" tIns="148993" rIns="297982" bIns="148993">
            <a:spAutoFit/>
          </a:bodyPr>
          <a:lstStyle/>
          <a:p>
            <a:r>
              <a:rPr lang="zh-TW" altLang="en-US" sz="7000" dirty="0">
                <a:latin typeface="標楷體" pitchFamily="65" charset="-120"/>
                <a:ea typeface="標楷體" pitchFamily="65" charset="-120"/>
              </a:rPr>
              <a:t>圖</a:t>
            </a:r>
            <a:r>
              <a:rPr lang="en-US" altLang="zh-TW" sz="7000" dirty="0">
                <a:latin typeface="標楷體" pitchFamily="65" charset="-120"/>
                <a:ea typeface="標楷體" pitchFamily="65" charset="-120"/>
              </a:rPr>
              <a:t>1</a:t>
            </a:r>
          </a:p>
        </p:txBody>
      </p:sp>
      <p:sp>
        <p:nvSpPr>
          <p:cNvPr id="30" name="矩形 29"/>
          <p:cNvSpPr/>
          <p:nvPr/>
        </p:nvSpPr>
        <p:spPr>
          <a:xfrm>
            <a:off x="14111411" y="24281723"/>
            <a:ext cx="2049455" cy="1378114"/>
          </a:xfrm>
          <a:prstGeom prst="rect">
            <a:avLst/>
          </a:prstGeom>
        </p:spPr>
        <p:txBody>
          <a:bodyPr wrap="square" lIns="297982" tIns="148993" rIns="297982" bIns="148993">
            <a:spAutoFit/>
          </a:bodyPr>
          <a:lstStyle/>
          <a:p>
            <a:r>
              <a:rPr lang="zh-TW" altLang="en-US" sz="7000" dirty="0">
                <a:latin typeface="標楷體" pitchFamily="65" charset="-120"/>
                <a:ea typeface="標楷體" pitchFamily="65" charset="-120"/>
              </a:rPr>
              <a:t>圖</a:t>
            </a:r>
            <a:r>
              <a:rPr lang="en-US" altLang="zh-TW" sz="7000" dirty="0">
                <a:latin typeface="標楷體" pitchFamily="65" charset="-120"/>
                <a:ea typeface="標楷體" pitchFamily="65" charset="-120"/>
              </a:rPr>
              <a:t>2</a:t>
            </a:r>
          </a:p>
        </p:txBody>
      </p:sp>
      <p:sp>
        <p:nvSpPr>
          <p:cNvPr id="31" name="矩形 30"/>
          <p:cNvSpPr/>
          <p:nvPr/>
        </p:nvSpPr>
        <p:spPr>
          <a:xfrm>
            <a:off x="23161642" y="24281723"/>
            <a:ext cx="2049455" cy="1378114"/>
          </a:xfrm>
          <a:prstGeom prst="rect">
            <a:avLst/>
          </a:prstGeom>
        </p:spPr>
        <p:txBody>
          <a:bodyPr wrap="square" lIns="297982" tIns="148993" rIns="297982" bIns="148993">
            <a:spAutoFit/>
          </a:bodyPr>
          <a:lstStyle/>
          <a:p>
            <a:r>
              <a:rPr lang="zh-TW" altLang="en-US" sz="7000" dirty="0">
                <a:latin typeface="標楷體" pitchFamily="65" charset="-120"/>
                <a:ea typeface="標楷體" pitchFamily="65" charset="-120"/>
              </a:rPr>
              <a:t>圖</a:t>
            </a:r>
            <a:r>
              <a:rPr lang="en-US" altLang="zh-TW" sz="7000" dirty="0">
                <a:latin typeface="標楷體" pitchFamily="65" charset="-120"/>
                <a:ea typeface="標楷體" pitchFamily="65" charset="-120"/>
              </a:rPr>
              <a:t>3</a:t>
            </a:r>
          </a:p>
        </p:txBody>
      </p:sp>
      <p:sp>
        <p:nvSpPr>
          <p:cNvPr id="32" name="文字方塊 31"/>
          <p:cNvSpPr txBox="1"/>
          <p:nvPr/>
        </p:nvSpPr>
        <p:spPr>
          <a:xfrm>
            <a:off x="2035741" y="29788010"/>
            <a:ext cx="26645549" cy="9004510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txBody>
          <a:bodyPr wrap="square" lIns="398267" tIns="199133" rIns="398267" bIns="199133" rtlCol="0">
            <a:spAutoFit/>
          </a:bodyPr>
          <a:lstStyle/>
          <a:p>
            <a:pPr algn="ctr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6100" dirty="0">
                <a:latin typeface="標楷體" pitchFamily="65" charset="-120"/>
                <a:ea typeface="標楷體" pitchFamily="65" charset="-120"/>
              </a:rPr>
              <a:t>輸入文字</a:t>
            </a:r>
            <a:endParaRPr lang="en-US" altLang="zh-TW" sz="61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8037992" y="39480825"/>
            <a:ext cx="14641047" cy="1494369"/>
          </a:xfrm>
          <a:prstGeom prst="rect">
            <a:avLst/>
          </a:prstGeom>
        </p:spPr>
        <p:txBody>
          <a:bodyPr wrap="square" lIns="297982" tIns="148993" rIns="297982" bIns="148993">
            <a:spAutoFit/>
          </a:bodyPr>
          <a:lstStyle/>
          <a:p>
            <a:pPr algn="ctr"/>
            <a:r>
              <a:rPr lang="zh-TW" altLang="en-US" sz="7800" dirty="0">
                <a:latin typeface="標楷體" pitchFamily="65" charset="-120"/>
                <a:ea typeface="標楷體" pitchFamily="65" charset="-120"/>
              </a:rPr>
              <a:t>製作日期：</a:t>
            </a:r>
            <a:r>
              <a:rPr lang="en-US" altLang="zh-TW" sz="7800" dirty="0" smtClean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78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7800" dirty="0">
                <a:latin typeface="標楷體" pitchFamily="65" charset="-120"/>
                <a:ea typeface="標楷體" pitchFamily="65" charset="-120"/>
              </a:rPr>
              <a:t>05</a:t>
            </a:r>
            <a:r>
              <a:rPr lang="zh-TW" altLang="en-US" sz="78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7800" dirty="0">
                <a:latin typeface="標楷體" pitchFamily="65" charset="-120"/>
                <a:ea typeface="標楷體" pitchFamily="65" charset="-120"/>
              </a:rPr>
              <a:t>07</a:t>
            </a:r>
            <a:r>
              <a:rPr lang="zh-TW" altLang="en-US" sz="7800" dirty="0">
                <a:latin typeface="標楷體" pitchFamily="65" charset="-120"/>
                <a:ea typeface="標楷體" pitchFamily="65" charset="-120"/>
              </a:rPr>
              <a:t>日</a:t>
            </a:r>
            <a:endParaRPr lang="en-US" altLang="zh-TW" sz="7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3156357" y="41494514"/>
            <a:ext cx="6575123" cy="956153"/>
          </a:xfrm>
          <a:prstGeom prst="rect">
            <a:avLst/>
          </a:prstGeom>
        </p:spPr>
        <p:txBody>
          <a:bodyPr wrap="none" lIns="398267" tIns="199133" rIns="398267" bIns="199133">
            <a:spAutoFit/>
          </a:bodyPr>
          <a:lstStyle/>
          <a:p>
            <a:pPr algn="ctr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年高等教育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深耕計畫補助</a:t>
            </a:r>
            <a:endParaRPr lang="en-US" altLang="zh-TW" sz="3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4" name="圖片 2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908" y="288696"/>
            <a:ext cx="8280000" cy="2160000"/>
          </a:xfrm>
          <a:prstGeom prst="rect">
            <a:avLst/>
          </a:prstGeom>
          <a:noFill/>
        </p:spPr>
      </p:pic>
      <p:pic>
        <p:nvPicPr>
          <p:cNvPr id="1026" name="Picture 2" descr="蘋果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1642" y="167655"/>
            <a:ext cx="8280000" cy="218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:\Users\a\Desktop\93校慶活動資料\蘋果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3002" y="41248293"/>
            <a:ext cx="983117" cy="1202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19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44</Words>
  <Application>Microsoft Office PowerPoint</Application>
  <PresentationFormat>自訂</PresentationFormat>
  <Paragraphs>17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</dc:creator>
  <cp:lastModifiedBy>Windows 使用者</cp:lastModifiedBy>
  <cp:revision>11</cp:revision>
  <dcterms:created xsi:type="dcterms:W3CDTF">2018-04-16T07:11:11Z</dcterms:created>
  <dcterms:modified xsi:type="dcterms:W3CDTF">2019-03-29T02:58:39Z</dcterms:modified>
</cp:coreProperties>
</file>